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4572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9144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13716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18288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2286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27432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32004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36576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21"/>
          </p:nvPr>
        </p:nvSpPr>
        <p:spPr>
          <a:xfrm>
            <a:off x="7124700" y="1612900"/>
            <a:ext cx="4216401" cy="6328743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21"/>
          </p:nvPr>
        </p:nvSpPr>
        <p:spPr>
          <a:xfrm>
            <a:off x="7124700" y="1612900"/>
            <a:ext cx="4216401" cy="6328743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21"/>
          </p:nvPr>
        </p:nvSpPr>
        <p:spPr>
          <a:xfrm>
            <a:off x="7175500" y="2540000"/>
            <a:ext cx="4102101" cy="615718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21"/>
          </p:nvPr>
        </p:nvSpPr>
        <p:spPr>
          <a:xfrm>
            <a:off x="2438400" y="1638300"/>
            <a:ext cx="8128000" cy="504220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21"/>
          </p:nvPr>
        </p:nvSpPr>
        <p:spPr>
          <a:xfrm>
            <a:off x="2438400" y="1638300"/>
            <a:ext cx="8128000" cy="5042206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2286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2743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3200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3657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342900" y="254000"/>
            <a:ext cx="12319000" cy="92329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lnSpc>
                <a:spcPct val="119999"/>
              </a:lnSpc>
              <a:spcBef>
                <a:spcPts val="500"/>
              </a:spcBef>
              <a:defRPr sz="9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38" name="lesson2_1.tiff" descr="lesson2_1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0" y="2628900"/>
            <a:ext cx="11734800" cy="360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he artist generally known as the “King of Rock and Roll” was:"/>
          <p:cNvSpPr/>
          <p:nvPr/>
        </p:nvSpPr>
        <p:spPr>
          <a:xfrm>
            <a:off x="965200" y="1028700"/>
            <a:ext cx="110617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artist generally known as the “King of Rock and Roll” was:</a:t>
            </a:r>
          </a:p>
        </p:txBody>
      </p:sp>
      <p:pic>
        <p:nvPicPr>
          <p:cNvPr id="141" name="lesson2_2.tiff" descr="lesson2_2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200" y="4000500"/>
            <a:ext cx="9817100" cy="176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2"/>
      <p:bldP build="whole" bldLvl="1" animBg="1" rev="0" advAuto="0" spid="1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iscovered in 1954, Elvis became a national star by 1956-1957."/>
          <p:cNvSpPr/>
          <p:nvPr/>
        </p:nvSpPr>
        <p:spPr>
          <a:xfrm>
            <a:off x="723900" y="660400"/>
            <a:ext cx="9626600" cy="2628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Discovered in 1954, Elvis became a national star by 1956-1957.</a:t>
            </a: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" name="Elvis served in the _______…"/>
          <p:cNvSpPr/>
          <p:nvPr/>
        </p:nvSpPr>
        <p:spPr>
          <a:xfrm>
            <a:off x="889000" y="4641850"/>
            <a:ext cx="4940300" cy="245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Elvis served in the _______</a:t>
            </a: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from 1958-1960</a:t>
            </a:r>
          </a:p>
        </p:txBody>
      </p:sp>
      <p:sp>
        <p:nvSpPr>
          <p:cNvPr id="145" name="US army"/>
          <p:cNvSpPr/>
          <p:nvPr/>
        </p:nvSpPr>
        <p:spPr>
          <a:xfrm>
            <a:off x="1968500" y="5483671"/>
            <a:ext cx="3860800" cy="7801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US army</a:t>
            </a:r>
          </a:p>
        </p:txBody>
      </p:sp>
      <p:pic>
        <p:nvPicPr>
          <p:cNvPr id="146" name="465px-Elvis_presley.jpg" descr="465px-Elvis_presley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34859" y="2527300"/>
            <a:ext cx="5196842" cy="670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  <p:bldP build="whole" bldLvl="1" animBg="1" rev="0" advAuto="0" spid="146" grpId="2"/>
      <p:bldP build="whole" bldLvl="1" animBg="1" rev="0" advAuto="0" spid="145" grpId="4"/>
      <p:bldP build="whole" bldLvl="1" animBg="1" rev="0" advAuto="0" spid="144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H____ D__"/>
          <p:cNvSpPr/>
          <p:nvPr/>
        </p:nvSpPr>
        <p:spPr>
          <a:xfrm>
            <a:off x="825500" y="2619821"/>
            <a:ext cx="3198317" cy="78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H____ D__</a:t>
            </a:r>
          </a:p>
        </p:txBody>
      </p:sp>
      <p:sp>
        <p:nvSpPr>
          <p:cNvPr id="149" name="B___ S____ S____"/>
          <p:cNvSpPr/>
          <p:nvPr/>
        </p:nvSpPr>
        <p:spPr>
          <a:xfrm>
            <a:off x="850900" y="3619500"/>
            <a:ext cx="6565900" cy="77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B___ S____ S____</a:t>
            </a: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0" name="R____ t_ S_____"/>
          <p:cNvSpPr/>
          <p:nvPr/>
        </p:nvSpPr>
        <p:spPr>
          <a:xfrm>
            <a:off x="749300" y="6563171"/>
            <a:ext cx="4893172" cy="78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R____ t_ S_____</a:t>
            </a:r>
          </a:p>
        </p:txBody>
      </p:sp>
      <p:sp>
        <p:nvSpPr>
          <p:cNvPr id="151" name="J_______ R____"/>
          <p:cNvSpPr/>
          <p:nvPr/>
        </p:nvSpPr>
        <p:spPr>
          <a:xfrm>
            <a:off x="825500" y="5572571"/>
            <a:ext cx="4792266" cy="78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J_______ R____</a:t>
            </a:r>
          </a:p>
        </p:txBody>
      </p:sp>
      <p:sp>
        <p:nvSpPr>
          <p:cNvPr id="152" name="S_________ M____"/>
          <p:cNvSpPr/>
          <p:nvPr/>
        </p:nvSpPr>
        <p:spPr>
          <a:xfrm>
            <a:off x="825500" y="7515671"/>
            <a:ext cx="5605463" cy="78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S_________ M____</a:t>
            </a:r>
          </a:p>
        </p:txBody>
      </p:sp>
      <p:sp>
        <p:nvSpPr>
          <p:cNvPr id="153" name="L___ M_ T______"/>
          <p:cNvSpPr/>
          <p:nvPr/>
        </p:nvSpPr>
        <p:spPr>
          <a:xfrm>
            <a:off x="825500" y="4581971"/>
            <a:ext cx="5095875" cy="78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L___ M_ T______</a:t>
            </a:r>
          </a:p>
        </p:txBody>
      </p:sp>
      <p:sp>
        <p:nvSpPr>
          <p:cNvPr id="154" name="Elvis’s Hit Songs included:"/>
          <p:cNvSpPr/>
          <p:nvPr/>
        </p:nvSpPr>
        <p:spPr>
          <a:xfrm>
            <a:off x="965200" y="762000"/>
            <a:ext cx="11061700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Elvis’s Hit Songs included:</a:t>
            </a:r>
          </a:p>
        </p:txBody>
      </p:sp>
      <p:sp>
        <p:nvSpPr>
          <p:cNvPr id="155" name="Blue Suede Shoes"/>
          <p:cNvSpPr/>
          <p:nvPr/>
        </p:nvSpPr>
        <p:spPr>
          <a:xfrm>
            <a:off x="850900" y="3594100"/>
            <a:ext cx="5524500" cy="7747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Blue Suede Shoes</a:t>
            </a: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6" name="Love Me Tender"/>
          <p:cNvSpPr/>
          <p:nvPr/>
        </p:nvSpPr>
        <p:spPr>
          <a:xfrm>
            <a:off x="825500" y="4588321"/>
            <a:ext cx="5181600" cy="7801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Love Me Tender</a:t>
            </a:r>
          </a:p>
        </p:txBody>
      </p:sp>
      <p:sp>
        <p:nvSpPr>
          <p:cNvPr id="157" name="Hound Dog"/>
          <p:cNvSpPr/>
          <p:nvPr/>
        </p:nvSpPr>
        <p:spPr>
          <a:xfrm>
            <a:off x="825500" y="2632521"/>
            <a:ext cx="3606800" cy="7801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Hound Dog</a:t>
            </a:r>
          </a:p>
        </p:txBody>
      </p:sp>
      <p:sp>
        <p:nvSpPr>
          <p:cNvPr id="158" name="Jailhouse Rock"/>
          <p:cNvSpPr/>
          <p:nvPr/>
        </p:nvSpPr>
        <p:spPr>
          <a:xfrm>
            <a:off x="825500" y="5604321"/>
            <a:ext cx="4889500" cy="7801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Jailhouse Rock</a:t>
            </a:r>
          </a:p>
        </p:txBody>
      </p:sp>
      <p:sp>
        <p:nvSpPr>
          <p:cNvPr id="159" name="Return to Sender"/>
          <p:cNvSpPr/>
          <p:nvPr/>
        </p:nvSpPr>
        <p:spPr>
          <a:xfrm>
            <a:off x="749300" y="6556821"/>
            <a:ext cx="5059264" cy="7801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Return to Sender</a:t>
            </a:r>
          </a:p>
        </p:txBody>
      </p:sp>
      <p:sp>
        <p:nvSpPr>
          <p:cNvPr id="160" name="Suspicious Minds"/>
          <p:cNvSpPr/>
          <p:nvPr/>
        </p:nvSpPr>
        <p:spPr>
          <a:xfrm>
            <a:off x="825500" y="7522021"/>
            <a:ext cx="5689600" cy="7801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Suspicious Minds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7"/>
      <p:bldP build="whole" bldLvl="1" animBg="1" rev="0" advAuto="0" spid="150" grpId="10"/>
      <p:bldP build="whole" bldLvl="1" animBg="1" rev="0" advAuto="0" spid="152" grpId="12"/>
      <p:bldP build="whole" bldLvl="1" animBg="1" rev="0" advAuto="0" spid="160" grpId="13"/>
      <p:bldP build="whole" bldLvl="1" animBg="1" rev="0" advAuto="0" spid="157" grpId="3"/>
      <p:bldP build="whole" bldLvl="1" animBg="1" rev="0" advAuto="0" spid="158" grpId="9"/>
      <p:bldP build="whole" bldLvl="1" animBg="1" rev="0" advAuto="0" spid="154" grpId="1"/>
      <p:bldP build="whole" bldLvl="1" animBg="1" rev="0" advAuto="0" spid="155" grpId="5"/>
      <p:bldP build="whole" bldLvl="1" animBg="1" rev="0" advAuto="0" spid="151" grpId="8"/>
      <p:bldP build="whole" bldLvl="1" animBg="1" rev="0" advAuto="0" spid="159" grpId="11"/>
      <p:bldP build="whole" bldLvl="1" animBg="1" rev="0" advAuto="0" spid="148" grpId="2"/>
      <p:bldP build="whole" bldLvl="1" animBg="1" rev="0" advAuto="0" spid="153" grpId="6"/>
      <p:bldP build="whole" bldLvl="1" animBg="1" rev="0" advAuto="0" spid="149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Elvis died from a drug…"/>
          <p:cNvSpPr/>
          <p:nvPr/>
        </p:nvSpPr>
        <p:spPr>
          <a:xfrm>
            <a:off x="3136900" y="717550"/>
            <a:ext cx="6685658" cy="245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Elvis died from a drug </a:t>
            </a: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overdose in ______</a:t>
            </a:r>
          </a:p>
        </p:txBody>
      </p:sp>
      <p:sp>
        <p:nvSpPr>
          <p:cNvPr id="163" name="1977"/>
          <p:cNvSpPr/>
          <p:nvPr/>
        </p:nvSpPr>
        <p:spPr>
          <a:xfrm>
            <a:off x="6731000" y="2397571"/>
            <a:ext cx="3860800" cy="7801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1977</a:t>
            </a:r>
          </a:p>
        </p:txBody>
      </p:sp>
      <p:sp>
        <p:nvSpPr>
          <p:cNvPr id="164" name="Even today people still visit his former home called “G_______”"/>
          <p:cNvSpPr/>
          <p:nvPr/>
        </p:nvSpPr>
        <p:spPr>
          <a:xfrm>
            <a:off x="2298700" y="4505771"/>
            <a:ext cx="8242300" cy="217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Even today people still visit his former home called “G_______”</a:t>
            </a:r>
          </a:p>
        </p:txBody>
      </p:sp>
      <p:sp>
        <p:nvSpPr>
          <p:cNvPr id="165" name="“Graceland”"/>
          <p:cNvSpPr/>
          <p:nvPr/>
        </p:nvSpPr>
        <p:spPr>
          <a:xfrm>
            <a:off x="3564911" y="5953571"/>
            <a:ext cx="5956301" cy="7801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“Graceland”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  <p:bldP build="whole" bldLvl="1" animBg="1" rev="0" advAuto="0" spid="164" grpId="3"/>
      <p:bldP build="whole" bldLvl="1" animBg="1" rev="0" advAuto="0" spid="165" grpId="4"/>
      <p:bldP build="whole" bldLvl="1" animBg="1" rev="0" advAuto="0" spid="16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rivia"/>
          <p:cNvSpPr/>
          <p:nvPr/>
        </p:nvSpPr>
        <p:spPr>
          <a:xfrm>
            <a:off x="800100" y="177800"/>
            <a:ext cx="11404600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457200">
              <a:lnSpc>
                <a:spcPct val="119999"/>
              </a:lnSpc>
              <a:defRPr b="1" sz="7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Trivia</a:t>
            </a:r>
          </a:p>
        </p:txBody>
      </p:sp>
      <p:sp>
        <p:nvSpPr>
          <p:cNvPr id="168" name="Television stations were only allowed to film elvis ......"/>
          <p:cNvSpPr/>
          <p:nvPr/>
        </p:nvSpPr>
        <p:spPr>
          <a:xfrm>
            <a:off x="939800" y="1765300"/>
            <a:ext cx="11404600" cy="300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Television stations were only allowed to film elvis ...... </a:t>
            </a:r>
          </a:p>
        </p:txBody>
      </p:sp>
      <p:sp>
        <p:nvSpPr>
          <p:cNvPr id="169" name="from the waist up!…"/>
          <p:cNvSpPr/>
          <p:nvPr/>
        </p:nvSpPr>
        <p:spPr>
          <a:xfrm>
            <a:off x="4483100" y="3238500"/>
            <a:ext cx="8699500" cy="8763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from the waist up!</a:t>
            </a:r>
          </a:p>
          <a:p>
            <a: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of the </a:t>
            </a:r>
          </a:p>
        </p:txBody>
      </p:sp>
      <p:sp>
        <p:nvSpPr>
          <p:cNvPr id="170" name="This was because of the way he moved his hips when he danced, which was considered too suggestive for his day."/>
          <p:cNvSpPr/>
          <p:nvPr/>
        </p:nvSpPr>
        <p:spPr>
          <a:xfrm>
            <a:off x="1028700" y="4816554"/>
            <a:ext cx="10947400" cy="328279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119999"/>
              </a:lnSpc>
              <a:defRPr b="1"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This was because of the way he moved his hips when he danced, which was considered too suggestive for his day.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3"/>
      <p:bldP build="whole" bldLvl="1" animBg="1" rev="0" advAuto="0" spid="170" grpId="4"/>
      <p:bldP build="whole" bldLvl="1" animBg="1" rev="0" advAuto="0" spid="168" grpId="2"/>
      <p:bldP build="whole" bldLvl="1" animBg="1" rev="0" advAuto="0" spid="16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